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2" r:id="rId5"/>
    <p:sldId id="269" r:id="rId6"/>
    <p:sldId id="258" r:id="rId7"/>
    <p:sldId id="257" r:id="rId8"/>
    <p:sldId id="259" r:id="rId9"/>
    <p:sldId id="260" r:id="rId10"/>
    <p:sldId id="265" r:id="rId11"/>
    <p:sldId id="261" r:id="rId12"/>
    <p:sldId id="266" r:id="rId13"/>
    <p:sldId id="275" r:id="rId14"/>
    <p:sldId id="276" r:id="rId15"/>
    <p:sldId id="268" r:id="rId1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02"/>
    <a:srgbClr val="7A6DA5"/>
    <a:srgbClr val="A694DB"/>
    <a:srgbClr val="327DD3"/>
    <a:srgbClr val="2BCE00"/>
    <a:srgbClr val="3AF700"/>
    <a:srgbClr val="FF85F0"/>
    <a:srgbClr val="C2AEFD"/>
    <a:srgbClr val="FF3C30"/>
    <a:srgbClr val="FF3B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616" autoAdjust="0"/>
    <p:restoredTop sz="94660" autoAdjust="0"/>
  </p:normalViewPr>
  <p:slideViewPr>
    <p:cSldViewPr snapToGrid="0">
      <p:cViewPr>
        <p:scale>
          <a:sx n="91" d="100"/>
          <a:sy n="91" d="100"/>
        </p:scale>
        <p:origin x="1260"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F905773-03DE-4E21-9900-670EE179A4D2}" type="datetimeFigureOut">
              <a:rPr lang="da-DK" smtClean="0"/>
              <a:t>24-01-2017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1938250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F905773-03DE-4E21-9900-670EE179A4D2}" type="datetimeFigureOut">
              <a:rPr lang="da-DK" smtClean="0"/>
              <a:t>24-01-2017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2109971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F905773-03DE-4E21-9900-670EE179A4D2}" type="datetimeFigureOut">
              <a:rPr lang="da-DK" smtClean="0"/>
              <a:t>24-01-2017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71582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F905773-03DE-4E21-9900-670EE179A4D2}" type="datetimeFigureOut">
              <a:rPr lang="da-DK" smtClean="0"/>
              <a:t>24-01-2017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67493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7F905773-03DE-4E21-9900-670EE179A4D2}" type="datetimeFigureOut">
              <a:rPr lang="da-DK" smtClean="0"/>
              <a:t>24-01-2017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265975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F905773-03DE-4E21-9900-670EE179A4D2}" type="datetimeFigureOut">
              <a:rPr lang="da-DK" smtClean="0"/>
              <a:t>24-01-2017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1890463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F905773-03DE-4E21-9900-670EE179A4D2}" type="datetimeFigureOut">
              <a:rPr lang="da-DK" smtClean="0"/>
              <a:t>24-01-2017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305996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7F905773-03DE-4E21-9900-670EE179A4D2}" type="datetimeFigureOut">
              <a:rPr lang="da-DK" smtClean="0"/>
              <a:t>24-01-2017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235440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F905773-03DE-4E21-9900-670EE179A4D2}" type="datetimeFigureOut">
              <a:rPr lang="da-DK" smtClean="0"/>
              <a:t>24-01-2017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821366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F905773-03DE-4E21-9900-670EE179A4D2}" type="datetimeFigureOut">
              <a:rPr lang="da-DK" smtClean="0"/>
              <a:t>24-01-2017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3641509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F905773-03DE-4E21-9900-670EE179A4D2}" type="datetimeFigureOut">
              <a:rPr lang="da-DK" smtClean="0"/>
              <a:t>24-01-2017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EE4B30C8-2061-4B01-9CA5-32A72B83915E}" type="slidenum">
              <a:rPr lang="da-DK" smtClean="0"/>
              <a:t>‹nr.›</a:t>
            </a:fld>
            <a:endParaRPr lang="da-DK"/>
          </a:p>
        </p:txBody>
      </p:sp>
    </p:spTree>
    <p:extLst>
      <p:ext uri="{BB962C8B-B14F-4D97-AF65-F5344CB8AC3E}">
        <p14:creationId xmlns:p14="http://schemas.microsoft.com/office/powerpoint/2010/main" val="29235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05773-03DE-4E21-9900-670EE179A4D2}" type="datetimeFigureOut">
              <a:rPr lang="da-DK" smtClean="0"/>
              <a:t>24-01-2017</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B30C8-2061-4B01-9CA5-32A72B83915E}" type="slidenum">
              <a:rPr lang="da-DK" smtClean="0"/>
              <a:t>‹nr.›</a:t>
            </a:fld>
            <a:endParaRPr lang="da-DK"/>
          </a:p>
        </p:txBody>
      </p:sp>
    </p:spTree>
    <p:extLst>
      <p:ext uri="{BB962C8B-B14F-4D97-AF65-F5344CB8AC3E}">
        <p14:creationId xmlns:p14="http://schemas.microsoft.com/office/powerpoint/2010/main" val="2462529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LGBT</a:t>
            </a:r>
            <a:endParaRPr lang="da-DK" b="1" dirty="0"/>
          </a:p>
        </p:txBody>
      </p:sp>
      <p:sp>
        <p:nvSpPr>
          <p:cNvPr id="3" name="Undertitel 2"/>
          <p:cNvSpPr>
            <a:spLocks noGrp="1"/>
          </p:cNvSpPr>
          <p:nvPr>
            <p:ph type="subTitle" idx="1"/>
          </p:nvPr>
        </p:nvSpPr>
        <p:spPr/>
        <p:txBody>
          <a:bodyPr>
            <a:normAutofit/>
          </a:bodyPr>
          <a:lstStyle/>
          <a:p>
            <a:pPr marL="285750" indent="-285750">
              <a:buFontTx/>
              <a:buChar char="-"/>
            </a:pPr>
            <a:r>
              <a:rPr lang="da-DK" sz="1800" b="1" dirty="0" smtClean="0"/>
              <a:t>En APP til unge som er i tvivl om deres seksualitet -</a:t>
            </a:r>
            <a:br>
              <a:rPr lang="da-DK" sz="1800" b="1" dirty="0" smtClean="0"/>
            </a:br>
            <a:r>
              <a:rPr lang="da-DK" sz="1800" b="1" dirty="0" smtClean="0"/>
              <a:t/>
            </a:r>
            <a:br>
              <a:rPr lang="da-DK" sz="1800" b="1" dirty="0" smtClean="0"/>
            </a:br>
            <a:r>
              <a:rPr lang="da-DK" sz="1800" b="1" dirty="0" smtClean="0"/>
              <a:t>Lavet af</a:t>
            </a:r>
          </a:p>
          <a:p>
            <a:pPr marL="285750" indent="-285750">
              <a:buFontTx/>
              <a:buChar char="-"/>
            </a:pPr>
            <a:r>
              <a:rPr lang="da-DK" sz="1800" b="1" dirty="0" smtClean="0"/>
              <a:t>Melani</a:t>
            </a:r>
          </a:p>
        </p:txBody>
      </p:sp>
    </p:spTree>
    <p:extLst>
      <p:ext uri="{BB962C8B-B14F-4D97-AF65-F5344CB8AC3E}">
        <p14:creationId xmlns:p14="http://schemas.microsoft.com/office/powerpoint/2010/main" val="928837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martphone, Touchscreen, Mobil, Mobiltelef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8315" y="618187"/>
            <a:ext cx="3198402" cy="6092196"/>
          </a:xfrm>
          <a:prstGeom prst="rect">
            <a:avLst/>
          </a:prstGeom>
          <a:noFill/>
          <a:extLst>
            <a:ext uri="{909E8E84-426E-40DD-AFC4-6F175D3DCCD1}">
              <a14:hiddenFill xmlns:a14="http://schemas.microsoft.com/office/drawing/2010/main">
                <a:solidFill>
                  <a:srgbClr val="FFFFFF"/>
                </a:solidFill>
              </a14:hiddenFill>
            </a:ext>
          </a:extLst>
        </p:spPr>
      </p:pic>
      <p:sp>
        <p:nvSpPr>
          <p:cNvPr id="8" name="Tekstfelt 7"/>
          <p:cNvSpPr txBox="1"/>
          <p:nvPr/>
        </p:nvSpPr>
        <p:spPr>
          <a:xfrm>
            <a:off x="5407723" y="2043841"/>
            <a:ext cx="2011680" cy="369332"/>
          </a:xfrm>
          <a:prstGeom prst="rect">
            <a:avLst/>
          </a:prstGeom>
          <a:noFill/>
        </p:spPr>
        <p:txBody>
          <a:bodyPr wrap="square" rtlCol="0">
            <a:spAutoFit/>
          </a:bodyPr>
          <a:lstStyle/>
          <a:p>
            <a:r>
              <a:rPr lang="da-DK" dirty="0" smtClean="0"/>
              <a:t>Er jeg skør?</a:t>
            </a:r>
            <a:endParaRPr lang="da-DK" dirty="0"/>
          </a:p>
        </p:txBody>
      </p:sp>
      <p:sp>
        <p:nvSpPr>
          <p:cNvPr id="2" name="Tekstfelt 1"/>
          <p:cNvSpPr txBox="1"/>
          <p:nvPr/>
        </p:nvSpPr>
        <p:spPr>
          <a:xfrm>
            <a:off x="4923692" y="2413173"/>
            <a:ext cx="2495711" cy="3139321"/>
          </a:xfrm>
          <a:prstGeom prst="rect">
            <a:avLst/>
          </a:prstGeom>
          <a:noFill/>
        </p:spPr>
        <p:txBody>
          <a:bodyPr wrap="square" rtlCol="0">
            <a:spAutoFit/>
          </a:bodyPr>
          <a:lstStyle/>
          <a:p>
            <a:r>
              <a:rPr lang="da-DK" dirty="0" smtClean="0"/>
              <a:t>Det helt naturligt at du er i tvivl om din seksualitet, sådan er det for mange unge. Din krop eksperimentere og kan os selv være forvirret omkring din seksualitet. Derfor er det helt naturligt hvis du tænder på ting du ikke plejer at gøre.</a:t>
            </a:r>
            <a:endParaRPr lang="da-DK" dirty="0"/>
          </a:p>
        </p:txBody>
      </p:sp>
    </p:spTree>
    <p:extLst>
      <p:ext uri="{BB962C8B-B14F-4D97-AF65-F5344CB8AC3E}">
        <p14:creationId xmlns:p14="http://schemas.microsoft.com/office/powerpoint/2010/main" val="954126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e 3"/>
          <p:cNvGrpSpPr/>
          <p:nvPr/>
        </p:nvGrpSpPr>
        <p:grpSpPr>
          <a:xfrm>
            <a:off x="4548314" y="618187"/>
            <a:ext cx="3198402" cy="6092196"/>
            <a:chOff x="4548315" y="618187"/>
            <a:chExt cx="3198402" cy="6092196"/>
          </a:xfrm>
        </p:grpSpPr>
        <p:pic>
          <p:nvPicPr>
            <p:cNvPr id="7" name="Picture 2" descr="Smartphone, Touchscreen, Mobil, Mobiltelef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8315" y="618187"/>
              <a:ext cx="3198402" cy="60921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icons.iconseeker.com/png/fullsize/clearblack/black-home.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8241" y="1754976"/>
              <a:ext cx="294591" cy="294591"/>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Tekstfelt 8"/>
          <p:cNvSpPr txBox="1"/>
          <p:nvPr/>
        </p:nvSpPr>
        <p:spPr>
          <a:xfrm>
            <a:off x="4820992" y="1754976"/>
            <a:ext cx="2653046" cy="369332"/>
          </a:xfrm>
          <a:prstGeom prst="rect">
            <a:avLst/>
          </a:prstGeom>
          <a:noFill/>
        </p:spPr>
        <p:txBody>
          <a:bodyPr wrap="square" rtlCol="0">
            <a:spAutoFit/>
          </a:bodyPr>
          <a:lstStyle/>
          <a:p>
            <a:pPr algn="ctr"/>
            <a:r>
              <a:rPr lang="da-DK" b="1" dirty="0" smtClean="0"/>
              <a:t>Transkønnet</a:t>
            </a:r>
            <a:endParaRPr lang="da-DK" b="1" dirty="0"/>
          </a:p>
        </p:txBody>
      </p:sp>
      <p:sp>
        <p:nvSpPr>
          <p:cNvPr id="11" name="Tekstfelt 10"/>
          <p:cNvSpPr txBox="1"/>
          <p:nvPr/>
        </p:nvSpPr>
        <p:spPr>
          <a:xfrm>
            <a:off x="4848240" y="2158559"/>
            <a:ext cx="2653046" cy="3416320"/>
          </a:xfrm>
          <a:prstGeom prst="rect">
            <a:avLst/>
          </a:prstGeom>
          <a:noFill/>
        </p:spPr>
        <p:txBody>
          <a:bodyPr wrap="square" rtlCol="0">
            <a:spAutoFit/>
          </a:bodyPr>
          <a:lstStyle/>
          <a:p>
            <a:r>
              <a:rPr lang="da-DK" dirty="0" smtClean="0"/>
              <a:t>Hvad vil det sige at være transkønnet?</a:t>
            </a:r>
          </a:p>
          <a:p>
            <a:endParaRPr lang="da-DK" dirty="0"/>
          </a:p>
          <a:p>
            <a:r>
              <a:rPr lang="da-DK" dirty="0" smtClean="0"/>
              <a:t>Er du transkønnet betyder det at du fuldt ud lever dit liv, i det andet køn end dit biologiske. Man er transkønnet når man ligger sit gamle liv bag sig og fuldt ud lever som det andet køn</a:t>
            </a:r>
            <a:r>
              <a:rPr lang="is-IS" dirty="0" smtClean="0"/>
              <a:t>…....................</a:t>
            </a:r>
          </a:p>
          <a:p>
            <a:r>
              <a:rPr lang="is-IS" dirty="0" smtClean="0"/>
              <a:t>..........................................</a:t>
            </a:r>
            <a:endParaRPr lang="da-DK" dirty="0" smtClean="0"/>
          </a:p>
        </p:txBody>
      </p:sp>
    </p:spTree>
    <p:extLst>
      <p:ext uri="{BB962C8B-B14F-4D97-AF65-F5344CB8AC3E}">
        <p14:creationId xmlns:p14="http://schemas.microsoft.com/office/powerpoint/2010/main" val="1025052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3"/>
          <p:cNvPicPr>
            <a:picLocks noGrp="1" noChangeAspect="1"/>
          </p:cNvPicPr>
          <p:nvPr>
            <p:ph idx="1"/>
          </p:nvPr>
        </p:nvPicPr>
        <p:blipFill>
          <a:blip r:embed="rId2"/>
          <a:stretch>
            <a:fillRect/>
          </a:stretch>
        </p:blipFill>
        <p:spPr>
          <a:xfrm>
            <a:off x="4915137" y="202528"/>
            <a:ext cx="3237189" cy="6166075"/>
          </a:xfrm>
          <a:prstGeom prst="rect">
            <a:avLst/>
          </a:prstGeom>
        </p:spPr>
      </p:pic>
      <p:sp>
        <p:nvSpPr>
          <p:cNvPr id="7" name="Tekstfelt 6"/>
          <p:cNvSpPr txBox="1"/>
          <p:nvPr/>
        </p:nvSpPr>
        <p:spPr>
          <a:xfrm>
            <a:off x="1431419" y="1170830"/>
            <a:ext cx="2405576" cy="738664"/>
          </a:xfrm>
          <a:prstGeom prst="rect">
            <a:avLst/>
          </a:prstGeom>
          <a:noFill/>
        </p:spPr>
        <p:txBody>
          <a:bodyPr wrap="square" rtlCol="0">
            <a:spAutoFit/>
          </a:bodyPr>
          <a:lstStyle/>
          <a:p>
            <a:pPr>
              <a:lnSpc>
                <a:spcPct val="150000"/>
              </a:lnSpc>
            </a:pPr>
            <a:r>
              <a:rPr lang="da-DK" sz="1400" dirty="0" smtClean="0"/>
              <a:t/>
            </a:r>
            <a:br>
              <a:rPr lang="da-DK" sz="1400" dirty="0" smtClean="0"/>
            </a:br>
            <a:endParaRPr lang="da-DK" sz="1400" dirty="0"/>
          </a:p>
        </p:txBody>
      </p:sp>
      <p:sp>
        <p:nvSpPr>
          <p:cNvPr id="2" name="Tekstfelt 1"/>
          <p:cNvSpPr txBox="1"/>
          <p:nvPr/>
        </p:nvSpPr>
        <p:spPr>
          <a:xfrm>
            <a:off x="6106979" y="1540162"/>
            <a:ext cx="853503" cy="369332"/>
          </a:xfrm>
          <a:prstGeom prst="rect">
            <a:avLst/>
          </a:prstGeom>
          <a:noFill/>
        </p:spPr>
        <p:txBody>
          <a:bodyPr wrap="none" rtlCol="0">
            <a:spAutoFit/>
          </a:bodyPr>
          <a:lstStyle/>
          <a:p>
            <a:r>
              <a:rPr lang="da-DK" smtClean="0"/>
              <a:t>Familie</a:t>
            </a:r>
            <a:endParaRPr lang="da-DK"/>
          </a:p>
        </p:txBody>
      </p:sp>
      <p:sp>
        <p:nvSpPr>
          <p:cNvPr id="3" name="Tekstfelt 2"/>
          <p:cNvSpPr txBox="1"/>
          <p:nvPr/>
        </p:nvSpPr>
        <p:spPr>
          <a:xfrm>
            <a:off x="5257194" y="2286001"/>
            <a:ext cx="2553071" cy="584775"/>
          </a:xfrm>
          <a:prstGeom prst="rect">
            <a:avLst/>
          </a:prstGeom>
          <a:noFill/>
        </p:spPr>
        <p:txBody>
          <a:bodyPr wrap="none" rtlCol="0">
            <a:spAutoFit/>
          </a:bodyPr>
          <a:lstStyle/>
          <a:p>
            <a:r>
              <a:rPr lang="da-DK" sz="1600" dirty="0" smtClean="0"/>
              <a:t>Hvordan fortæller jeg min</a:t>
            </a:r>
          </a:p>
          <a:p>
            <a:r>
              <a:rPr lang="da-DK" sz="1600" dirty="0" smtClean="0"/>
              <a:t>familie om min seksualitet ?</a:t>
            </a:r>
            <a:endParaRPr lang="da-DK" sz="1600" dirty="0"/>
          </a:p>
        </p:txBody>
      </p:sp>
      <p:sp>
        <p:nvSpPr>
          <p:cNvPr id="6" name="Tekstfelt 5"/>
          <p:cNvSpPr txBox="1"/>
          <p:nvPr/>
        </p:nvSpPr>
        <p:spPr>
          <a:xfrm>
            <a:off x="5257194" y="3247128"/>
            <a:ext cx="2705934" cy="584775"/>
          </a:xfrm>
          <a:prstGeom prst="rect">
            <a:avLst/>
          </a:prstGeom>
          <a:noFill/>
        </p:spPr>
        <p:txBody>
          <a:bodyPr wrap="none" rtlCol="0">
            <a:spAutoFit/>
          </a:bodyPr>
          <a:lstStyle/>
          <a:p>
            <a:r>
              <a:rPr lang="da-DK" sz="1600" dirty="0" smtClean="0"/>
              <a:t>Min familie kan ikke acceptere</a:t>
            </a:r>
          </a:p>
          <a:p>
            <a:r>
              <a:rPr lang="da-DK" sz="1600" dirty="0" smtClean="0"/>
              <a:t> min seksualitet</a:t>
            </a:r>
            <a:endParaRPr lang="da-DK" sz="1600" dirty="0"/>
          </a:p>
        </p:txBody>
      </p:sp>
      <p:sp>
        <p:nvSpPr>
          <p:cNvPr id="8" name="Tekstfelt 7"/>
          <p:cNvSpPr txBox="1"/>
          <p:nvPr/>
        </p:nvSpPr>
        <p:spPr>
          <a:xfrm>
            <a:off x="5377542" y="4130756"/>
            <a:ext cx="1880900" cy="584775"/>
          </a:xfrm>
          <a:prstGeom prst="rect">
            <a:avLst/>
          </a:prstGeom>
          <a:noFill/>
        </p:spPr>
        <p:txBody>
          <a:bodyPr wrap="none" rtlCol="0">
            <a:spAutoFit/>
          </a:bodyPr>
          <a:lstStyle/>
          <a:p>
            <a:r>
              <a:rPr lang="da-DK" sz="1600" dirty="0" smtClean="0"/>
              <a:t>Hvordan hjælper jeg</a:t>
            </a:r>
          </a:p>
          <a:p>
            <a:r>
              <a:rPr lang="da-DK" sz="1600" dirty="0" smtClean="0"/>
              <a:t> ham/hende bedst?</a:t>
            </a:r>
            <a:endParaRPr lang="da-DK" sz="1600" dirty="0"/>
          </a:p>
        </p:txBody>
      </p:sp>
    </p:spTree>
    <p:extLst>
      <p:ext uri="{BB962C8B-B14F-4D97-AF65-F5344CB8AC3E}">
        <p14:creationId xmlns:p14="http://schemas.microsoft.com/office/powerpoint/2010/main" val="2253413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3"/>
          <p:cNvPicPr>
            <a:picLocks noGrp="1" noChangeAspect="1"/>
          </p:cNvPicPr>
          <p:nvPr>
            <p:ph idx="1"/>
          </p:nvPr>
        </p:nvPicPr>
        <p:blipFill>
          <a:blip r:embed="rId2"/>
          <a:stretch>
            <a:fillRect/>
          </a:stretch>
        </p:blipFill>
        <p:spPr>
          <a:xfrm>
            <a:off x="4646646" y="466531"/>
            <a:ext cx="3172408" cy="5878285"/>
          </a:xfrm>
          <a:prstGeom prst="rect">
            <a:avLst/>
          </a:prstGeom>
        </p:spPr>
      </p:pic>
      <p:sp>
        <p:nvSpPr>
          <p:cNvPr id="5" name="Tekstfelt 4"/>
          <p:cNvSpPr txBox="1"/>
          <p:nvPr/>
        </p:nvSpPr>
        <p:spPr>
          <a:xfrm>
            <a:off x="5767753" y="1842868"/>
            <a:ext cx="1364566" cy="646331"/>
          </a:xfrm>
          <a:prstGeom prst="rect">
            <a:avLst/>
          </a:prstGeom>
          <a:noFill/>
        </p:spPr>
        <p:txBody>
          <a:bodyPr wrap="square" rtlCol="0">
            <a:spAutoFit/>
          </a:bodyPr>
          <a:lstStyle/>
          <a:p>
            <a:r>
              <a:rPr lang="da-DK" smtClean="0"/>
              <a:t>CHAT</a:t>
            </a:r>
          </a:p>
          <a:p>
            <a:endParaRPr lang="da-DK" dirty="0"/>
          </a:p>
        </p:txBody>
      </p:sp>
      <p:sp>
        <p:nvSpPr>
          <p:cNvPr id="6" name="Tekstfelt 5"/>
          <p:cNvSpPr txBox="1"/>
          <p:nvPr/>
        </p:nvSpPr>
        <p:spPr>
          <a:xfrm>
            <a:off x="5092505" y="2672861"/>
            <a:ext cx="1689630" cy="369332"/>
          </a:xfrm>
          <a:prstGeom prst="rect">
            <a:avLst/>
          </a:prstGeom>
          <a:noFill/>
        </p:spPr>
        <p:txBody>
          <a:bodyPr wrap="none" rtlCol="0">
            <a:spAutoFit/>
          </a:bodyPr>
          <a:lstStyle/>
          <a:p>
            <a:r>
              <a:rPr lang="da-DK" dirty="0" smtClean="0"/>
              <a:t>Chat </a:t>
            </a:r>
            <a:r>
              <a:rPr lang="da-DK" smtClean="0"/>
              <a:t>med andre</a:t>
            </a:r>
            <a:endParaRPr lang="da-DK"/>
          </a:p>
        </p:txBody>
      </p:sp>
      <p:sp>
        <p:nvSpPr>
          <p:cNvPr id="7" name="Tekstfelt 6"/>
          <p:cNvSpPr txBox="1"/>
          <p:nvPr/>
        </p:nvSpPr>
        <p:spPr>
          <a:xfrm>
            <a:off x="5092505" y="3586512"/>
            <a:ext cx="1547446" cy="369332"/>
          </a:xfrm>
          <a:prstGeom prst="rect">
            <a:avLst/>
          </a:prstGeom>
          <a:noFill/>
        </p:spPr>
        <p:txBody>
          <a:bodyPr wrap="square" rtlCol="0">
            <a:spAutoFit/>
          </a:bodyPr>
          <a:lstStyle/>
          <a:p>
            <a:r>
              <a:rPr lang="da-DK" dirty="0" smtClean="0"/>
              <a:t>Brevkassen</a:t>
            </a:r>
            <a:endParaRPr lang="da-DK" dirty="0"/>
          </a:p>
        </p:txBody>
      </p:sp>
      <p:sp>
        <p:nvSpPr>
          <p:cNvPr id="8" name="Tekstfelt 7"/>
          <p:cNvSpPr txBox="1"/>
          <p:nvPr/>
        </p:nvSpPr>
        <p:spPr>
          <a:xfrm>
            <a:off x="5092505" y="4510863"/>
            <a:ext cx="1965153" cy="369332"/>
          </a:xfrm>
          <a:prstGeom prst="rect">
            <a:avLst/>
          </a:prstGeom>
          <a:noFill/>
        </p:spPr>
        <p:txBody>
          <a:bodyPr wrap="none" rtlCol="0">
            <a:spAutoFit/>
          </a:bodyPr>
          <a:lstStyle/>
          <a:p>
            <a:r>
              <a:rPr lang="da-DK" dirty="0" smtClean="0"/>
              <a:t>Skriv til </a:t>
            </a:r>
            <a:r>
              <a:rPr lang="da-DK" smtClean="0"/>
              <a:t>en ekspert </a:t>
            </a:r>
            <a:endParaRPr lang="da-DK"/>
          </a:p>
        </p:txBody>
      </p:sp>
    </p:spTree>
    <p:extLst>
      <p:ext uri="{BB962C8B-B14F-4D97-AF65-F5344CB8AC3E}">
        <p14:creationId xmlns:p14="http://schemas.microsoft.com/office/powerpoint/2010/main" val="1053797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3"/>
          <p:cNvPicPr>
            <a:picLocks noGrp="1" noChangeAspect="1"/>
          </p:cNvPicPr>
          <p:nvPr>
            <p:ph idx="1"/>
          </p:nvPr>
        </p:nvPicPr>
        <p:blipFill>
          <a:blip r:embed="rId2"/>
          <a:stretch>
            <a:fillRect/>
          </a:stretch>
        </p:blipFill>
        <p:spPr>
          <a:xfrm>
            <a:off x="4646646" y="494666"/>
            <a:ext cx="3172408" cy="5878285"/>
          </a:xfrm>
          <a:prstGeom prst="rect">
            <a:avLst/>
          </a:prstGeom>
        </p:spPr>
      </p:pic>
      <p:sp>
        <p:nvSpPr>
          <p:cNvPr id="5" name="Tekstfelt 4"/>
          <p:cNvSpPr txBox="1"/>
          <p:nvPr/>
        </p:nvSpPr>
        <p:spPr>
          <a:xfrm>
            <a:off x="5550567" y="1842366"/>
            <a:ext cx="1364566" cy="646331"/>
          </a:xfrm>
          <a:prstGeom prst="rect">
            <a:avLst/>
          </a:prstGeom>
          <a:noFill/>
        </p:spPr>
        <p:txBody>
          <a:bodyPr wrap="square" rtlCol="0">
            <a:spAutoFit/>
          </a:bodyPr>
          <a:lstStyle/>
          <a:p>
            <a:r>
              <a:rPr lang="da-DK" smtClean="0"/>
              <a:t>Rettigheder</a:t>
            </a:r>
          </a:p>
          <a:p>
            <a:endParaRPr lang="da-DK" dirty="0"/>
          </a:p>
        </p:txBody>
      </p:sp>
      <p:sp>
        <p:nvSpPr>
          <p:cNvPr id="7" name="Tekstfelt 6"/>
          <p:cNvSpPr txBox="1"/>
          <p:nvPr/>
        </p:nvSpPr>
        <p:spPr>
          <a:xfrm>
            <a:off x="5092505" y="2488697"/>
            <a:ext cx="2194560" cy="646331"/>
          </a:xfrm>
          <a:prstGeom prst="rect">
            <a:avLst/>
          </a:prstGeom>
          <a:noFill/>
        </p:spPr>
        <p:txBody>
          <a:bodyPr wrap="square" rtlCol="0">
            <a:spAutoFit/>
          </a:bodyPr>
          <a:lstStyle/>
          <a:p>
            <a:r>
              <a:rPr lang="da-DK" dirty="0" smtClean="0"/>
              <a:t>Kend dine rettigheder </a:t>
            </a:r>
            <a:r>
              <a:rPr lang="da-DK" smtClean="0"/>
              <a:t>til hjælp</a:t>
            </a:r>
            <a:endParaRPr lang="da-DK" dirty="0"/>
          </a:p>
        </p:txBody>
      </p:sp>
      <p:sp>
        <p:nvSpPr>
          <p:cNvPr id="2" name="Tekstfelt 1"/>
          <p:cNvSpPr txBox="1"/>
          <p:nvPr/>
        </p:nvSpPr>
        <p:spPr>
          <a:xfrm>
            <a:off x="4954914" y="3319192"/>
            <a:ext cx="2469741" cy="2031325"/>
          </a:xfrm>
          <a:prstGeom prst="rect">
            <a:avLst/>
          </a:prstGeom>
          <a:noFill/>
        </p:spPr>
        <p:txBody>
          <a:bodyPr wrap="square" rtlCol="0">
            <a:spAutoFit/>
          </a:bodyPr>
          <a:lstStyle/>
          <a:p>
            <a:r>
              <a:rPr lang="da-DK" dirty="0" smtClean="0"/>
              <a:t>Hvordan håndtere man andre der ikke mener</a:t>
            </a:r>
            <a:br>
              <a:rPr lang="da-DK" dirty="0" smtClean="0"/>
            </a:br>
            <a:r>
              <a:rPr lang="da-DK" dirty="0" smtClean="0"/>
              <a:t> man som enten homo- eller biseksuel og transkønnet, </a:t>
            </a:r>
            <a:br>
              <a:rPr lang="da-DK" dirty="0" smtClean="0"/>
            </a:br>
            <a:r>
              <a:rPr lang="da-DK" dirty="0" smtClean="0"/>
              <a:t>ikke burde have de samme rettigheder?</a:t>
            </a:r>
            <a:endParaRPr lang="da-DK" dirty="0"/>
          </a:p>
        </p:txBody>
      </p:sp>
    </p:spTree>
    <p:extLst>
      <p:ext uri="{BB962C8B-B14F-4D97-AF65-F5344CB8AC3E}">
        <p14:creationId xmlns:p14="http://schemas.microsoft.com/office/powerpoint/2010/main" val="1486512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5474" y="2412865"/>
            <a:ext cx="10515600" cy="1325563"/>
          </a:xfrm>
        </p:spPr>
        <p:txBody>
          <a:bodyPr/>
          <a:lstStyle/>
          <a:p>
            <a:pPr algn="ctr"/>
            <a:r>
              <a:rPr lang="da-DK" b="1" dirty="0" smtClean="0"/>
              <a:t>Tak for jeres opmærksomhed!</a:t>
            </a:r>
            <a:endParaRPr lang="da-DK" b="1" dirty="0"/>
          </a:p>
        </p:txBody>
      </p:sp>
    </p:spTree>
    <p:extLst>
      <p:ext uri="{BB962C8B-B14F-4D97-AF65-F5344CB8AC3E}">
        <p14:creationId xmlns:p14="http://schemas.microsoft.com/office/powerpoint/2010/main" val="996688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73487"/>
            <a:ext cx="12192000" cy="1317201"/>
          </a:xfrm>
        </p:spPr>
        <p:txBody>
          <a:bodyPr/>
          <a:lstStyle/>
          <a:p>
            <a:pPr algn="ctr"/>
            <a:r>
              <a:rPr lang="da-DK" dirty="0" smtClean="0"/>
              <a:t>Mit produkt </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En APP til unge som er i tvivl om deres seksualitet </a:t>
            </a:r>
            <a:br>
              <a:rPr lang="da-DK" dirty="0" smtClean="0"/>
            </a:br>
            <a:endParaRPr lang="da-DK" dirty="0" smtClean="0"/>
          </a:p>
          <a:p>
            <a:r>
              <a:rPr lang="da-DK" dirty="0" smtClean="0"/>
              <a:t>Skal fungere som nødhjælp for unge </a:t>
            </a:r>
          </a:p>
          <a:p>
            <a:endParaRPr lang="da-DK" dirty="0"/>
          </a:p>
          <a:p>
            <a:r>
              <a:rPr lang="da-DK" dirty="0" smtClean="0"/>
              <a:t>Nemmere at få information </a:t>
            </a:r>
            <a:br>
              <a:rPr lang="da-DK" dirty="0" smtClean="0"/>
            </a:br>
            <a:endParaRPr lang="da-DK" dirty="0" smtClean="0"/>
          </a:p>
          <a:p>
            <a:r>
              <a:rPr lang="da-DK" dirty="0" smtClean="0"/>
              <a:t>Målgruppen er unge piger og drenge, i Aldersgruppen 13 – 20 år</a:t>
            </a:r>
            <a:r>
              <a:rPr lang="da-DK" dirty="0"/>
              <a:t/>
            </a:r>
            <a:br>
              <a:rPr lang="da-DK" dirty="0"/>
            </a:br>
            <a:endParaRPr lang="da-DK" dirty="0" smtClean="0"/>
          </a:p>
          <a:p>
            <a:pPr marL="457200" lvl="1" indent="0">
              <a:buNone/>
            </a:pPr>
            <a:r>
              <a:rPr lang="da-DK" dirty="0"/>
              <a:t/>
            </a:r>
            <a:br>
              <a:rPr lang="da-DK" dirty="0"/>
            </a:br>
            <a:r>
              <a:rPr lang="da-DK" dirty="0"/>
              <a:t/>
            </a:r>
            <a:br>
              <a:rPr lang="da-DK" dirty="0"/>
            </a:br>
            <a:r>
              <a:rPr lang="da-DK" dirty="0"/>
              <a:t/>
            </a:r>
            <a:br>
              <a:rPr lang="da-DK" dirty="0"/>
            </a:br>
            <a:endParaRPr lang="da-DK" dirty="0"/>
          </a:p>
        </p:txBody>
      </p:sp>
    </p:spTree>
    <p:extLst>
      <p:ext uri="{BB962C8B-B14F-4D97-AF65-F5344CB8AC3E}">
        <p14:creationId xmlns:p14="http://schemas.microsoft.com/office/powerpoint/2010/main" val="2332219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Hvordan vil jeg</a:t>
            </a:r>
            <a:r>
              <a:rPr lang="da-DK" dirty="0"/>
              <a:t> </a:t>
            </a:r>
            <a:r>
              <a:rPr lang="da-DK" dirty="0" smtClean="0"/>
              <a:t>komme i kontakt med målgruppen? </a:t>
            </a:r>
            <a:endParaRPr lang="da-DK" dirty="0"/>
          </a:p>
        </p:txBody>
      </p:sp>
      <p:sp>
        <p:nvSpPr>
          <p:cNvPr id="3" name="Pladsholder til indhold 2"/>
          <p:cNvSpPr>
            <a:spLocks noGrp="1"/>
          </p:cNvSpPr>
          <p:nvPr>
            <p:ph idx="1"/>
          </p:nvPr>
        </p:nvSpPr>
        <p:spPr/>
        <p:txBody>
          <a:bodyPr/>
          <a:lstStyle/>
          <a:p>
            <a:endParaRPr lang="da-DK" dirty="0" smtClean="0"/>
          </a:p>
          <a:p>
            <a:r>
              <a:rPr lang="da-DK" dirty="0" smtClean="0"/>
              <a:t>Sundhedsplejersken </a:t>
            </a:r>
            <a:br>
              <a:rPr lang="da-DK" dirty="0" smtClean="0"/>
            </a:br>
            <a:endParaRPr lang="da-DK" dirty="0" smtClean="0"/>
          </a:p>
          <a:p>
            <a:r>
              <a:rPr lang="da-DK" dirty="0" smtClean="0"/>
              <a:t>Reklame via Facebook </a:t>
            </a:r>
            <a:br>
              <a:rPr lang="da-DK" dirty="0" smtClean="0"/>
            </a:br>
            <a:endParaRPr lang="da-DK" dirty="0" smtClean="0"/>
          </a:p>
          <a:p>
            <a:r>
              <a:rPr lang="da-DK" dirty="0" smtClean="0"/>
              <a:t>Folkeskoler og gymnasium </a:t>
            </a:r>
            <a:endParaRPr lang="da-DK" dirty="0"/>
          </a:p>
        </p:txBody>
      </p:sp>
    </p:spTree>
    <p:extLst>
      <p:ext uri="{BB962C8B-B14F-4D97-AF65-F5344CB8AC3E}">
        <p14:creationId xmlns:p14="http://schemas.microsoft.com/office/powerpoint/2010/main" val="3229990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96215"/>
            <a:ext cx="12192000" cy="1394474"/>
          </a:xfrm>
        </p:spPr>
        <p:txBody>
          <a:bodyPr/>
          <a:lstStyle/>
          <a:p>
            <a:pPr algn="ctr"/>
            <a:r>
              <a:rPr lang="da-DK" dirty="0" smtClean="0"/>
              <a:t>Mit mål med </a:t>
            </a:r>
            <a:r>
              <a:rPr lang="da-DK" dirty="0" err="1"/>
              <a:t>A</a:t>
            </a:r>
            <a:r>
              <a:rPr lang="da-DK" dirty="0" err="1" smtClean="0"/>
              <a:t>ppen</a:t>
            </a:r>
            <a:r>
              <a:rPr lang="da-DK" dirty="0" smtClean="0"/>
              <a:t> </a:t>
            </a:r>
            <a:endParaRPr lang="da-DK" dirty="0"/>
          </a:p>
        </p:txBody>
      </p:sp>
      <p:sp>
        <p:nvSpPr>
          <p:cNvPr id="3" name="Pladsholder til indhold 2"/>
          <p:cNvSpPr>
            <a:spLocks noGrp="1"/>
          </p:cNvSpPr>
          <p:nvPr>
            <p:ph idx="1"/>
          </p:nvPr>
        </p:nvSpPr>
        <p:spPr>
          <a:xfrm>
            <a:off x="1050073" y="2193616"/>
            <a:ext cx="10515600" cy="4351338"/>
          </a:xfrm>
        </p:spPr>
        <p:txBody>
          <a:bodyPr>
            <a:normAutofit fontScale="70000" lnSpcReduction="20000"/>
          </a:bodyPr>
          <a:lstStyle/>
          <a:p>
            <a:pPr marL="0" indent="0">
              <a:buNone/>
            </a:pPr>
            <a:r>
              <a:rPr lang="da-DK" dirty="0"/>
              <a:t/>
            </a:r>
            <a:br>
              <a:rPr lang="da-DK" dirty="0"/>
            </a:br>
            <a:r>
              <a:rPr lang="da-DK" dirty="0" smtClean="0"/>
              <a:t>Skal give unge svar på deres spørgsmål omkring det med at have en anderledes seksualitet.</a:t>
            </a:r>
          </a:p>
          <a:p>
            <a:pPr marL="0" indent="0">
              <a:buNone/>
            </a:pPr>
            <a:endParaRPr lang="da-DK" dirty="0" smtClean="0"/>
          </a:p>
          <a:p>
            <a:pPr marL="0" indent="0">
              <a:buNone/>
            </a:pPr>
            <a:r>
              <a:rPr lang="da-DK" dirty="0" smtClean="0"/>
              <a:t>Skal hjælpe unge til at tør at stå frem med deres seksualitet, hvordan kan man fortælle sine pårørende det på en god måde? Hvordan kommer man i kontakt med andre som har det på samme måde?</a:t>
            </a:r>
          </a:p>
          <a:p>
            <a:pPr marL="0" indent="0">
              <a:buNone/>
            </a:pPr>
            <a:endParaRPr lang="da-DK" dirty="0" smtClean="0"/>
          </a:p>
          <a:p>
            <a:pPr marL="0" indent="0">
              <a:buNone/>
            </a:pPr>
            <a:r>
              <a:rPr lang="da-DK" dirty="0" smtClean="0"/>
              <a:t>Hvad vil det sige at være, bøsse, lesbisk, biseksuel, og transkønnet?</a:t>
            </a:r>
          </a:p>
          <a:p>
            <a:pPr marL="0" indent="0">
              <a:buNone/>
            </a:pPr>
            <a:endParaRPr lang="da-DK" dirty="0" smtClean="0"/>
          </a:p>
          <a:p>
            <a:pPr marL="0" indent="0">
              <a:buNone/>
            </a:pPr>
            <a:endParaRPr lang="da-DK" dirty="0" smtClean="0"/>
          </a:p>
          <a:p>
            <a:pPr marL="0" indent="0">
              <a:buNone/>
            </a:pPr>
            <a:r>
              <a:rPr lang="da-DK" dirty="0" smtClean="0"/>
              <a:t>Hvordan </a:t>
            </a:r>
            <a:r>
              <a:rPr lang="da-DK" dirty="0"/>
              <a:t>hjælper man sin bekendte omkring det med at have en anderledes seksualitet?</a:t>
            </a:r>
          </a:p>
          <a:p>
            <a:pPr marL="0" indent="0">
              <a:buNone/>
            </a:pPr>
            <a:r>
              <a:rPr lang="da-DK" dirty="0" smtClean="0"/>
              <a:t> </a:t>
            </a:r>
            <a:r>
              <a:rPr lang="da-DK" dirty="0"/>
              <a:t/>
            </a:r>
            <a:br>
              <a:rPr lang="da-DK" dirty="0"/>
            </a:br>
            <a:r>
              <a:rPr lang="da-DK" dirty="0"/>
              <a:t/>
            </a:r>
            <a:br>
              <a:rPr lang="da-DK" dirty="0"/>
            </a:br>
            <a:r>
              <a:rPr lang="da-DK" dirty="0"/>
              <a:t/>
            </a:r>
            <a:br>
              <a:rPr lang="da-DK" dirty="0"/>
            </a:br>
            <a:endParaRPr lang="da-DK" dirty="0"/>
          </a:p>
        </p:txBody>
      </p:sp>
    </p:spTree>
    <p:extLst>
      <p:ext uri="{BB962C8B-B14F-4D97-AF65-F5344CB8AC3E}">
        <p14:creationId xmlns:p14="http://schemas.microsoft.com/office/powerpoint/2010/main" val="1731746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4583853" y="585266"/>
            <a:ext cx="3024293" cy="6106745"/>
          </a:xfrm>
          <a:prstGeom prst="rect">
            <a:avLst/>
          </a:prstGeom>
        </p:spPr>
      </p:pic>
      <p:pic>
        <p:nvPicPr>
          <p:cNvPr id="6" name="Billed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6229" y="4121785"/>
            <a:ext cx="395514" cy="404857"/>
          </a:xfrm>
          <a:prstGeom prst="rect">
            <a:avLst/>
          </a:prstGeom>
          <a:effectLst>
            <a:softEdge rad="0"/>
          </a:effectLst>
        </p:spPr>
      </p:pic>
    </p:spTree>
    <p:extLst>
      <p:ext uri="{BB962C8B-B14F-4D97-AF65-F5344CB8AC3E}">
        <p14:creationId xmlns:p14="http://schemas.microsoft.com/office/powerpoint/2010/main" val="3048067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martphone, Touchscreen, Mobil, Mobiltelef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8315" y="618187"/>
            <a:ext cx="3198402" cy="6092196"/>
          </a:xfrm>
          <a:prstGeom prst="rect">
            <a:avLst/>
          </a:prstGeom>
          <a:noFill/>
          <a:extLst>
            <a:ext uri="{909E8E84-426E-40DD-AFC4-6F175D3DCCD1}">
              <a14:hiddenFill xmlns:a14="http://schemas.microsoft.com/office/drawing/2010/main">
                <a:solidFill>
                  <a:srgbClr val="FFFFFF"/>
                </a:solidFill>
              </a14:hiddenFill>
            </a:ext>
          </a:extLst>
        </p:spPr>
      </p:pic>
      <p:pic>
        <p:nvPicPr>
          <p:cNvPr id="2" name="Billed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253978" y="2377503"/>
            <a:ext cx="1787071" cy="1125909"/>
          </a:xfrm>
          <a:prstGeom prst="rect">
            <a:avLst/>
          </a:prstGeom>
        </p:spPr>
      </p:pic>
      <p:pic>
        <p:nvPicPr>
          <p:cNvPr id="3" name="Billed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5253979" y="4032709"/>
            <a:ext cx="1787071" cy="1022468"/>
          </a:xfrm>
          <a:prstGeom prst="rect">
            <a:avLst/>
          </a:prstGeom>
        </p:spPr>
      </p:pic>
    </p:spTree>
    <p:extLst>
      <p:ext uri="{BB962C8B-B14F-4D97-AF65-F5344CB8AC3E}">
        <p14:creationId xmlns:p14="http://schemas.microsoft.com/office/powerpoint/2010/main" val="3110132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martphone, Touchscreen, Mobil, Mobiltelef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48315" y="618187"/>
            <a:ext cx="3198402" cy="6092196"/>
          </a:xfrm>
          <a:prstGeom prst="rect">
            <a:avLst/>
          </a:prstGeom>
          <a:noFill/>
          <a:extLst>
            <a:ext uri="{909E8E84-426E-40DD-AFC4-6F175D3DCCD1}">
              <a14:hiddenFill xmlns:a14="http://schemas.microsoft.com/office/drawing/2010/main">
                <a:solidFill>
                  <a:srgbClr val="FFFFFF"/>
                </a:solidFill>
              </a14:hiddenFill>
            </a:ext>
          </a:extLst>
        </p:spPr>
      </p:pic>
      <p:sp>
        <p:nvSpPr>
          <p:cNvPr id="7" name="Tekstfelt 6"/>
          <p:cNvSpPr txBox="1"/>
          <p:nvPr/>
        </p:nvSpPr>
        <p:spPr>
          <a:xfrm>
            <a:off x="4815839" y="1935479"/>
            <a:ext cx="2676699" cy="400110"/>
          </a:xfrm>
          <a:prstGeom prst="rect">
            <a:avLst/>
          </a:prstGeom>
          <a:noFill/>
        </p:spPr>
        <p:txBody>
          <a:bodyPr wrap="square" rtlCol="0">
            <a:spAutoFit/>
          </a:bodyPr>
          <a:lstStyle/>
          <a:p>
            <a:pPr algn="ctr"/>
            <a:r>
              <a:rPr lang="da-DK" sz="2000" b="1" dirty="0" smtClean="0"/>
              <a:t>Velkommen til LGBT</a:t>
            </a:r>
            <a:endParaRPr lang="da-DK" sz="2000" b="1" dirty="0"/>
          </a:p>
        </p:txBody>
      </p:sp>
      <p:sp>
        <p:nvSpPr>
          <p:cNvPr id="10" name="Tekstfelt 9"/>
          <p:cNvSpPr txBox="1"/>
          <p:nvPr/>
        </p:nvSpPr>
        <p:spPr>
          <a:xfrm>
            <a:off x="4815839" y="2305099"/>
            <a:ext cx="2690650" cy="646331"/>
          </a:xfrm>
          <a:prstGeom prst="rect">
            <a:avLst/>
          </a:prstGeom>
          <a:noFill/>
        </p:spPr>
        <p:txBody>
          <a:bodyPr wrap="square" rtlCol="0">
            <a:spAutoFit/>
          </a:bodyPr>
          <a:lstStyle/>
          <a:p>
            <a:pPr algn="ctr"/>
            <a:r>
              <a:rPr lang="da-DK" dirty="0" smtClean="0"/>
              <a:t>Vælg hvad du ønsker at læse om </a:t>
            </a:r>
            <a:endParaRPr lang="da-DK" dirty="0"/>
          </a:p>
        </p:txBody>
      </p:sp>
      <p:sp>
        <p:nvSpPr>
          <p:cNvPr id="2" name="Ellipse 1"/>
          <p:cNvSpPr/>
          <p:nvPr/>
        </p:nvSpPr>
        <p:spPr>
          <a:xfrm>
            <a:off x="6306072" y="3019285"/>
            <a:ext cx="974755" cy="788800"/>
          </a:xfrm>
          <a:prstGeom prst="ellipse">
            <a:avLst/>
          </a:prstGeom>
          <a:solidFill>
            <a:srgbClr val="FF3BC4"/>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bg2">
                    <a:lumMod val="75000"/>
                  </a:schemeClr>
                </a:solidFill>
              </a:rPr>
              <a:t>CHAT</a:t>
            </a:r>
            <a:endParaRPr lang="da-DK" dirty="0">
              <a:solidFill>
                <a:schemeClr val="bg2">
                  <a:lumMod val="75000"/>
                </a:schemeClr>
              </a:solidFill>
            </a:endParaRPr>
          </a:p>
        </p:txBody>
      </p:sp>
      <p:sp>
        <p:nvSpPr>
          <p:cNvPr id="8" name="Ellipse 7"/>
          <p:cNvSpPr/>
          <p:nvPr/>
        </p:nvSpPr>
        <p:spPr>
          <a:xfrm>
            <a:off x="4939816" y="3019285"/>
            <a:ext cx="974755" cy="788800"/>
          </a:xfrm>
          <a:prstGeom prst="ellipse">
            <a:avLst/>
          </a:prstGeom>
          <a:solidFill>
            <a:srgbClr val="FF3C3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bg2">
                    <a:lumMod val="75000"/>
                  </a:schemeClr>
                </a:solidFill>
              </a:rPr>
              <a:t>SOS</a:t>
            </a:r>
            <a:endParaRPr lang="da-DK" dirty="0">
              <a:solidFill>
                <a:schemeClr val="bg2">
                  <a:lumMod val="75000"/>
                </a:schemeClr>
              </a:solidFill>
            </a:endParaRPr>
          </a:p>
        </p:txBody>
      </p:sp>
      <p:sp>
        <p:nvSpPr>
          <p:cNvPr id="12" name="Ellipse 11"/>
          <p:cNvSpPr/>
          <p:nvPr/>
        </p:nvSpPr>
        <p:spPr>
          <a:xfrm>
            <a:off x="4939815" y="3849542"/>
            <a:ext cx="974755" cy="788800"/>
          </a:xfrm>
          <a:prstGeom prst="ellipse">
            <a:avLst/>
          </a:prstGeom>
          <a:solidFill>
            <a:srgbClr val="7A6DA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smtClean="0">
                <a:solidFill>
                  <a:schemeClr val="bg2">
                    <a:lumMod val="75000"/>
                  </a:schemeClr>
                </a:solidFill>
              </a:rPr>
              <a:t>FAMILIE</a:t>
            </a:r>
            <a:endParaRPr lang="da-DK" sz="1200" dirty="0">
              <a:solidFill>
                <a:schemeClr val="bg2">
                  <a:lumMod val="75000"/>
                </a:schemeClr>
              </a:solidFill>
            </a:endParaRPr>
          </a:p>
        </p:txBody>
      </p:sp>
      <p:sp>
        <p:nvSpPr>
          <p:cNvPr id="13" name="Ellipse 12"/>
          <p:cNvSpPr/>
          <p:nvPr/>
        </p:nvSpPr>
        <p:spPr>
          <a:xfrm>
            <a:off x="6342048" y="3849542"/>
            <a:ext cx="974755" cy="788800"/>
          </a:xfrm>
          <a:prstGeom prst="ellipse">
            <a:avLst/>
          </a:prstGeom>
          <a:solidFill>
            <a:srgbClr val="327DD3"/>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bg2">
                    <a:lumMod val="75000"/>
                  </a:schemeClr>
                </a:solidFill>
              </a:rPr>
              <a:t>LGBT</a:t>
            </a:r>
            <a:endParaRPr lang="da-DK" dirty="0">
              <a:solidFill>
                <a:schemeClr val="bg2">
                  <a:lumMod val="75000"/>
                </a:schemeClr>
              </a:solidFill>
            </a:endParaRPr>
          </a:p>
        </p:txBody>
      </p:sp>
      <p:sp>
        <p:nvSpPr>
          <p:cNvPr id="14" name="Ellipse 13"/>
          <p:cNvSpPr/>
          <p:nvPr/>
        </p:nvSpPr>
        <p:spPr>
          <a:xfrm>
            <a:off x="6342048" y="4706939"/>
            <a:ext cx="974755" cy="788800"/>
          </a:xfrm>
          <a:prstGeom prst="ellipse">
            <a:avLst/>
          </a:prstGeom>
          <a:solidFill>
            <a:srgbClr val="FFF202"/>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bg2">
                    <a:lumMod val="75000"/>
                  </a:schemeClr>
                </a:solidFill>
              </a:rPr>
              <a:t>INFO</a:t>
            </a:r>
            <a:endParaRPr lang="da-DK" dirty="0">
              <a:solidFill>
                <a:schemeClr val="bg2">
                  <a:lumMod val="75000"/>
                </a:schemeClr>
              </a:solidFill>
            </a:endParaRPr>
          </a:p>
        </p:txBody>
      </p:sp>
      <p:sp>
        <p:nvSpPr>
          <p:cNvPr id="15" name="Ellipse 14"/>
          <p:cNvSpPr/>
          <p:nvPr/>
        </p:nvSpPr>
        <p:spPr>
          <a:xfrm>
            <a:off x="4939815" y="4747654"/>
            <a:ext cx="974755" cy="788800"/>
          </a:xfrm>
          <a:prstGeom prst="ellipse">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100" dirty="0" smtClean="0">
                <a:solidFill>
                  <a:schemeClr val="bg2">
                    <a:lumMod val="75000"/>
                  </a:schemeClr>
                </a:solidFill>
              </a:rPr>
              <a:t>RETTIGHEDER</a:t>
            </a:r>
            <a:endParaRPr lang="da-DK" sz="1100" dirty="0">
              <a:solidFill>
                <a:schemeClr val="bg2">
                  <a:lumMod val="75000"/>
                </a:schemeClr>
              </a:solidFill>
            </a:endParaRPr>
          </a:p>
        </p:txBody>
      </p:sp>
    </p:spTree>
    <p:extLst>
      <p:ext uri="{BB962C8B-B14F-4D97-AF65-F5344CB8AC3E}">
        <p14:creationId xmlns:p14="http://schemas.microsoft.com/office/powerpoint/2010/main" val="709941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e 8"/>
          <p:cNvGrpSpPr/>
          <p:nvPr/>
        </p:nvGrpSpPr>
        <p:grpSpPr>
          <a:xfrm>
            <a:off x="4561939" y="618187"/>
            <a:ext cx="3198402" cy="6092196"/>
            <a:chOff x="4548315" y="618187"/>
            <a:chExt cx="3198402" cy="6092196"/>
          </a:xfrm>
        </p:grpSpPr>
        <p:pic>
          <p:nvPicPr>
            <p:cNvPr id="5" name="Picture 2" descr="Smartphone, Touchscreen, Mobil, Mobiltelef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8315" y="618187"/>
              <a:ext cx="3198402" cy="609219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icons.iconseeker.com/png/fullsize/clearblack/black-home.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8241" y="1754976"/>
              <a:ext cx="294591" cy="294591"/>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Rektangel 7"/>
          <p:cNvSpPr/>
          <p:nvPr/>
        </p:nvSpPr>
        <p:spPr>
          <a:xfrm>
            <a:off x="4990724" y="1669837"/>
            <a:ext cx="1404552" cy="507831"/>
          </a:xfrm>
          <a:prstGeom prst="rect">
            <a:avLst/>
          </a:prstGeom>
        </p:spPr>
        <p:txBody>
          <a:bodyPr wrap="none">
            <a:spAutoFit/>
          </a:bodyPr>
          <a:lstStyle/>
          <a:p>
            <a:pPr lvl="0" algn="ctr">
              <a:lnSpc>
                <a:spcPct val="150000"/>
              </a:lnSpc>
            </a:pPr>
            <a:r>
              <a:rPr lang="da-DK" b="1" dirty="0" smtClean="0"/>
              <a:t>                SOS</a:t>
            </a:r>
            <a:endParaRPr lang="da-DK" b="1" dirty="0"/>
          </a:p>
        </p:txBody>
      </p:sp>
      <p:sp>
        <p:nvSpPr>
          <p:cNvPr id="3" name="Tekstfelt 2"/>
          <p:cNvSpPr txBox="1"/>
          <p:nvPr/>
        </p:nvSpPr>
        <p:spPr>
          <a:xfrm>
            <a:off x="4950526" y="2362553"/>
            <a:ext cx="2421228" cy="3754874"/>
          </a:xfrm>
          <a:prstGeom prst="rect">
            <a:avLst/>
          </a:prstGeom>
          <a:noFill/>
        </p:spPr>
        <p:txBody>
          <a:bodyPr wrap="square" rtlCol="0">
            <a:spAutoFit/>
          </a:bodyPr>
          <a:lstStyle/>
          <a:p>
            <a:r>
              <a:rPr lang="da-DK" sz="1400" dirty="0" smtClean="0"/>
              <a:t>Nummer til krisecenter:</a:t>
            </a:r>
          </a:p>
          <a:p>
            <a:r>
              <a:rPr lang="is-IS" sz="1400" dirty="0"/>
              <a:t>86 15 35 22</a:t>
            </a:r>
            <a:r>
              <a:rPr lang="da-DK" sz="1400" dirty="0" smtClean="0"/>
              <a:t/>
            </a:r>
            <a:br>
              <a:rPr lang="da-DK" sz="1400" dirty="0" smtClean="0"/>
            </a:br>
            <a:r>
              <a:rPr lang="da-DK" sz="1400" dirty="0" smtClean="0"/>
              <a:t/>
            </a:r>
            <a:br>
              <a:rPr lang="da-DK" sz="1400" dirty="0" smtClean="0"/>
            </a:br>
            <a:r>
              <a:rPr lang="da-DK" sz="1400" dirty="0" smtClean="0"/>
              <a:t/>
            </a:r>
            <a:br>
              <a:rPr lang="da-DK" sz="1400" dirty="0" smtClean="0"/>
            </a:br>
            <a:r>
              <a:rPr lang="da-DK" sz="1400" dirty="0" smtClean="0"/>
              <a:t>nummer LGBT:</a:t>
            </a:r>
          </a:p>
          <a:p>
            <a:r>
              <a:rPr lang="is-IS" sz="1400" dirty="0"/>
              <a:t>86 15 35 22</a:t>
            </a:r>
            <a:r>
              <a:rPr lang="da-DK" sz="1400" dirty="0" smtClean="0"/>
              <a:t/>
            </a:r>
            <a:br>
              <a:rPr lang="da-DK" sz="1400" dirty="0" smtClean="0"/>
            </a:br>
            <a:r>
              <a:rPr lang="da-DK" sz="1400" dirty="0" smtClean="0"/>
              <a:t/>
            </a:r>
            <a:br>
              <a:rPr lang="da-DK" sz="1400" dirty="0" smtClean="0"/>
            </a:br>
            <a:r>
              <a:rPr lang="da-DK" sz="1400" dirty="0" smtClean="0"/>
              <a:t/>
            </a:r>
            <a:br>
              <a:rPr lang="da-DK" sz="1400" dirty="0" smtClean="0"/>
            </a:br>
            <a:r>
              <a:rPr lang="da-DK" sz="1400" dirty="0" smtClean="0"/>
              <a:t>Børnetelefonen:</a:t>
            </a:r>
          </a:p>
          <a:p>
            <a:r>
              <a:rPr lang="da-DK" sz="1400" dirty="0" smtClean="0"/>
              <a:t>116111</a:t>
            </a:r>
          </a:p>
          <a:p>
            <a:endParaRPr lang="da-DK" sz="1400" dirty="0" smtClean="0"/>
          </a:p>
          <a:p>
            <a:r>
              <a:rPr lang="da-DK" sz="1400" dirty="0" smtClean="0"/>
              <a:t>Omkring kønsidentitet: </a:t>
            </a:r>
            <a:endParaRPr lang="da-DK" sz="1400" dirty="0"/>
          </a:p>
          <a:p>
            <a:r>
              <a:rPr lang="da-DK" sz="1400" dirty="0"/>
              <a:t>http://</a:t>
            </a:r>
            <a:r>
              <a:rPr lang="da-DK" sz="1400" dirty="0" err="1"/>
              <a:t>www.thranesen.dk</a:t>
            </a:r>
            <a:r>
              <a:rPr lang="da-DK" sz="1400" dirty="0"/>
              <a:t>/</a:t>
            </a:r>
            <a:r>
              <a:rPr lang="da-DK" sz="1400" dirty="0" err="1"/>
              <a:t>fatid</a:t>
            </a:r>
            <a:r>
              <a:rPr lang="da-DK" sz="1400" dirty="0"/>
              <a:t>/</a:t>
            </a:r>
            <a:endParaRPr lang="da-DK" sz="1400" dirty="0" smtClean="0"/>
          </a:p>
          <a:p>
            <a:r>
              <a:rPr lang="da-DK" sz="1400" dirty="0" smtClean="0"/>
              <a:t/>
            </a:r>
            <a:br>
              <a:rPr lang="da-DK" sz="1400" dirty="0" smtClean="0"/>
            </a:br>
            <a:r>
              <a:rPr lang="da-DK" sz="1400" dirty="0" smtClean="0"/>
              <a:t> </a:t>
            </a:r>
          </a:p>
          <a:p>
            <a:endParaRPr lang="da-DK" sz="1400" dirty="0"/>
          </a:p>
        </p:txBody>
      </p:sp>
    </p:spTree>
    <p:extLst>
      <p:ext uri="{BB962C8B-B14F-4D97-AF65-F5344CB8AC3E}">
        <p14:creationId xmlns:p14="http://schemas.microsoft.com/office/powerpoint/2010/main" val="516109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uppe 26"/>
          <p:cNvGrpSpPr/>
          <p:nvPr/>
        </p:nvGrpSpPr>
        <p:grpSpPr>
          <a:xfrm>
            <a:off x="4561939" y="618187"/>
            <a:ext cx="3198402" cy="6092196"/>
            <a:chOff x="4548315" y="618187"/>
            <a:chExt cx="3198402" cy="6092196"/>
          </a:xfrm>
        </p:grpSpPr>
        <p:pic>
          <p:nvPicPr>
            <p:cNvPr id="30" name="Picture 2" descr="Smartphone, Touchscreen, Mobil, Mobiltelef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8315" y="618187"/>
              <a:ext cx="3198402" cy="609219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http://icons.iconseeker.com/png/fullsize/clearblack/black-home.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8241" y="1754976"/>
              <a:ext cx="294591" cy="294591"/>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Tekstfelt 24"/>
          <p:cNvSpPr txBox="1"/>
          <p:nvPr/>
        </p:nvSpPr>
        <p:spPr>
          <a:xfrm>
            <a:off x="5156456" y="2435214"/>
            <a:ext cx="2395471" cy="3108543"/>
          </a:xfrm>
          <a:prstGeom prst="rect">
            <a:avLst/>
          </a:prstGeom>
          <a:noFill/>
        </p:spPr>
        <p:txBody>
          <a:bodyPr wrap="square" rtlCol="0">
            <a:spAutoFit/>
          </a:bodyPr>
          <a:lstStyle/>
          <a:p>
            <a:endParaRPr lang="da-DK" sz="1400" dirty="0" smtClean="0"/>
          </a:p>
          <a:p>
            <a:r>
              <a:rPr lang="da-DK" sz="1400" dirty="0"/>
              <a:t>L</a:t>
            </a:r>
            <a:r>
              <a:rPr lang="da-DK" sz="1400" dirty="0" smtClean="0"/>
              <a:t>esbisk</a:t>
            </a:r>
            <a:r>
              <a:rPr lang="da-DK" sz="1400" dirty="0"/>
              <a:t/>
            </a:r>
            <a:br>
              <a:rPr lang="da-DK" sz="1400" dirty="0"/>
            </a:br>
            <a:r>
              <a:rPr lang="da-DK" sz="1400" dirty="0" smtClean="0"/>
              <a:t/>
            </a:r>
            <a:br>
              <a:rPr lang="da-DK" sz="1400" dirty="0" smtClean="0"/>
            </a:br>
            <a:r>
              <a:rPr lang="da-DK" sz="1400" dirty="0" smtClean="0"/>
              <a:t/>
            </a:r>
            <a:br>
              <a:rPr lang="da-DK" sz="1400" dirty="0" smtClean="0"/>
            </a:br>
            <a:r>
              <a:rPr lang="da-DK" sz="1400" dirty="0" smtClean="0"/>
              <a:t>Homoseksuel </a:t>
            </a:r>
            <a:br>
              <a:rPr lang="da-DK" sz="1400" dirty="0" smtClean="0"/>
            </a:br>
            <a:endParaRPr lang="da-DK" sz="1400" dirty="0" smtClean="0"/>
          </a:p>
          <a:p>
            <a:endParaRPr lang="da-DK" sz="1400" dirty="0"/>
          </a:p>
          <a:p>
            <a:r>
              <a:rPr lang="da-DK" sz="1400" dirty="0" smtClean="0"/>
              <a:t>Biseksuel</a:t>
            </a:r>
          </a:p>
          <a:p>
            <a:endParaRPr lang="da-DK" sz="1400" dirty="0"/>
          </a:p>
          <a:p>
            <a:endParaRPr lang="da-DK" sz="1400" dirty="0" smtClean="0"/>
          </a:p>
          <a:p>
            <a:r>
              <a:rPr lang="da-DK" sz="1400" dirty="0" smtClean="0"/>
              <a:t>Transkønnet</a:t>
            </a:r>
          </a:p>
          <a:p>
            <a:endParaRPr lang="da-DK" sz="1400" dirty="0"/>
          </a:p>
          <a:p>
            <a:endParaRPr lang="da-DK" sz="1400" dirty="0"/>
          </a:p>
          <a:p>
            <a:r>
              <a:rPr lang="da-DK" sz="1400" dirty="0" smtClean="0"/>
              <a:t>Er jeg skør?</a:t>
            </a:r>
            <a:endParaRPr lang="da-DK" sz="1400" dirty="0"/>
          </a:p>
        </p:txBody>
      </p:sp>
      <p:sp>
        <p:nvSpPr>
          <p:cNvPr id="26" name="Tekstfelt 25"/>
          <p:cNvSpPr txBox="1"/>
          <p:nvPr/>
        </p:nvSpPr>
        <p:spPr>
          <a:xfrm>
            <a:off x="5456382" y="1717605"/>
            <a:ext cx="1351490" cy="369332"/>
          </a:xfrm>
          <a:prstGeom prst="rect">
            <a:avLst/>
          </a:prstGeom>
          <a:noFill/>
        </p:spPr>
        <p:txBody>
          <a:bodyPr wrap="square" rtlCol="0">
            <a:spAutoFit/>
          </a:bodyPr>
          <a:lstStyle/>
          <a:p>
            <a:pPr algn="ctr"/>
            <a:r>
              <a:rPr lang="da-DK" b="1" dirty="0" smtClean="0"/>
              <a:t>Info</a:t>
            </a:r>
            <a:endParaRPr lang="da-DK" b="1" dirty="0"/>
          </a:p>
        </p:txBody>
      </p:sp>
    </p:spTree>
    <p:extLst>
      <p:ext uri="{BB962C8B-B14F-4D97-AF65-F5344CB8AC3E}">
        <p14:creationId xmlns:p14="http://schemas.microsoft.com/office/powerpoint/2010/main" val="1777971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31343</TotalTime>
  <Words>223</Words>
  <Application>Microsoft Office PowerPoint</Application>
  <PresentationFormat>Brugerdefineret</PresentationFormat>
  <Paragraphs>76</Paragraphs>
  <Slides>15</Slides>
  <Notes>0</Notes>
  <HiddenSlides>0</HiddenSlides>
  <MMClips>0</MMClips>
  <ScaleCrop>false</ScaleCrop>
  <HeadingPairs>
    <vt:vector size="4" baseType="variant">
      <vt:variant>
        <vt:lpstr>Tema</vt:lpstr>
      </vt:variant>
      <vt:variant>
        <vt:i4>1</vt:i4>
      </vt:variant>
      <vt:variant>
        <vt:lpstr>Diastitler</vt:lpstr>
      </vt:variant>
      <vt:variant>
        <vt:i4>15</vt:i4>
      </vt:variant>
    </vt:vector>
  </HeadingPairs>
  <TitlesOfParts>
    <vt:vector size="16" baseType="lpstr">
      <vt:lpstr>Office-tema</vt:lpstr>
      <vt:lpstr>LGBT</vt:lpstr>
      <vt:lpstr>Mit produkt </vt:lpstr>
      <vt:lpstr>Hvordan vil jeg komme i kontakt med målgruppen? </vt:lpstr>
      <vt:lpstr>Mit mål med Appen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Tak for jeres opmærksomhed!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maiken pedersen</dc:creator>
  <cp:lastModifiedBy>AA</cp:lastModifiedBy>
  <cp:revision>58</cp:revision>
  <dcterms:created xsi:type="dcterms:W3CDTF">2016-01-03T21:40:47Z</dcterms:created>
  <dcterms:modified xsi:type="dcterms:W3CDTF">2017-01-24T17:29:39Z</dcterms:modified>
</cp:coreProperties>
</file>